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0" r:id="rId1"/>
  </p:sldMasterIdLst>
  <p:sldIdLst>
    <p:sldId id="265" r:id="rId2"/>
    <p:sldId id="258" r:id="rId3"/>
    <p:sldId id="259" r:id="rId4"/>
    <p:sldId id="267" r:id="rId5"/>
    <p:sldId id="264" r:id="rId6"/>
    <p:sldId id="269" r:id="rId7"/>
    <p:sldId id="270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1700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29111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1696403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873143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093882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921151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54835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80859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81778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92045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06737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246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239463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24466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70588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71204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84061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8CD3351-83B4-4F00-93E1-4A5ED87C0F85}" type="datetimeFigureOut">
              <a:rPr lang="ru-RU" smtClean="0"/>
              <a:t>26.04.2023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4F04D78C-EEA0-4044-9FBE-22ABCBA3902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7008896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1" r:id="rId1"/>
    <p:sldLayoutId id="2147483732" r:id="rId2"/>
    <p:sldLayoutId id="2147483733" r:id="rId3"/>
    <p:sldLayoutId id="2147483734" r:id="rId4"/>
    <p:sldLayoutId id="2147483735" r:id="rId5"/>
    <p:sldLayoutId id="2147483736" r:id="rId6"/>
    <p:sldLayoutId id="2147483737" r:id="rId7"/>
    <p:sldLayoutId id="2147483738" r:id="rId8"/>
    <p:sldLayoutId id="2147483739" r:id="rId9"/>
    <p:sldLayoutId id="2147483740" r:id="rId10"/>
    <p:sldLayoutId id="2147483741" r:id="rId11"/>
    <p:sldLayoutId id="2147483742" r:id="rId12"/>
    <p:sldLayoutId id="2147483743" r:id="rId13"/>
    <p:sldLayoutId id="2147483744" r:id="rId14"/>
    <p:sldLayoutId id="2147483745" r:id="rId15"/>
    <p:sldLayoutId id="2147483746" r:id="rId16"/>
    <p:sldLayoutId id="214748374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86B7FA-F416-6F5E-274A-7339357ECC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0322" y="2463961"/>
            <a:ext cx="8144134" cy="1373070"/>
          </a:xfrm>
        </p:spPr>
        <p:txBody>
          <a:bodyPr/>
          <a:lstStyle/>
          <a:p>
            <a:r>
              <a:rPr lang="en-US" dirty="0"/>
              <a:t>VODOROD STORE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DF0334ED-EEB4-B4D3-6757-75749DC07E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2147438"/>
          </a:xfrm>
        </p:spPr>
        <p:txBody>
          <a:bodyPr>
            <a:normAutofit fontScale="62500" lnSpcReduction="20000"/>
          </a:bodyPr>
          <a:lstStyle/>
          <a:p>
            <a:r>
              <a:rPr lang="en-US" dirty="0">
                <a:solidFill>
                  <a:schemeClr val="tx1"/>
                </a:solidFill>
              </a:rPr>
              <a:t>Tm </a:t>
            </a:r>
            <a:r>
              <a:rPr lang="en-US" dirty="0" err="1">
                <a:solidFill>
                  <a:schemeClr val="tx1"/>
                </a:solidFill>
              </a:rPr>
              <a:t>Zamkadishi</a:t>
            </a:r>
            <a:endParaRPr lang="ru-RU" dirty="0">
              <a:solidFill>
                <a:schemeClr val="tx1"/>
              </a:solidFill>
            </a:endParaRPr>
          </a:p>
          <a:p>
            <a:r>
              <a:rPr lang="ru-RU" dirty="0">
                <a:solidFill>
                  <a:schemeClr val="tx1"/>
                </a:solidFill>
              </a:rPr>
              <a:t>Селезнев Никита Александрович</a:t>
            </a:r>
          </a:p>
          <a:p>
            <a:r>
              <a:rPr lang="ru-RU" dirty="0">
                <a:solidFill>
                  <a:schemeClr val="tx1"/>
                </a:solidFill>
              </a:rPr>
              <a:t>Соловьев Кирилл Дмитриевич</a:t>
            </a:r>
          </a:p>
          <a:p>
            <a:r>
              <a:rPr lang="ru-RU" dirty="0">
                <a:solidFill>
                  <a:schemeClr val="tx1"/>
                </a:solidFill>
              </a:rPr>
              <a:t>Андрюхин Артем</a:t>
            </a:r>
          </a:p>
          <a:p>
            <a:endParaRPr lang="ru-RU" dirty="0">
              <a:solidFill>
                <a:schemeClr val="tx1"/>
              </a:solidFill>
            </a:endParaRPr>
          </a:p>
          <a:p>
            <a:r>
              <a:rPr lang="ru-RU" dirty="0">
                <a:solidFill>
                  <a:schemeClr val="tx1"/>
                </a:solidFill>
              </a:rPr>
              <a:t>Преподаватель</a:t>
            </a:r>
          </a:p>
          <a:p>
            <a:r>
              <a:rPr lang="ru-RU" dirty="0" err="1">
                <a:solidFill>
                  <a:schemeClr val="tx1"/>
                </a:solidFill>
              </a:rPr>
              <a:t>Кормановский</a:t>
            </a:r>
            <a:r>
              <a:rPr lang="ru-RU" dirty="0">
                <a:solidFill>
                  <a:schemeClr val="tx1"/>
                </a:solidFill>
              </a:rPr>
              <a:t> Михаил Владимирович</a:t>
            </a:r>
            <a:endParaRPr lang="en-US" dirty="0">
              <a:solidFill>
                <a:schemeClr val="tx1"/>
              </a:solidFill>
            </a:endParaRPr>
          </a:p>
          <a:p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37403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4768382" name="Заголовок 1"/>
          <p:cNvSpPr>
            <a:spLocks noGrp="1"/>
          </p:cNvSpPr>
          <p:nvPr>
            <p:ph type="title"/>
          </p:nvPr>
        </p:nvSpPr>
        <p:spPr bwMode="auto">
          <a:xfrm>
            <a:off x="684212" y="462409"/>
            <a:ext cx="8534400" cy="1507067"/>
          </a:xfrm>
        </p:spPr>
        <p:txBody>
          <a:bodyPr/>
          <a:lstStyle/>
          <a:p>
            <a:pPr>
              <a:defRPr/>
            </a:pPr>
            <a:r>
              <a:rPr lang="ru-RU" dirty="0"/>
              <a:t>Что из себя представляет проект</a:t>
            </a:r>
            <a:r>
              <a:rPr dirty="0"/>
              <a:t>?</a:t>
            </a:r>
          </a:p>
        </p:txBody>
      </p:sp>
      <p:sp>
        <p:nvSpPr>
          <p:cNvPr id="98693472" name="Объект 2"/>
          <p:cNvSpPr>
            <a:spLocks noGrp="1"/>
          </p:cNvSpPr>
          <p:nvPr>
            <p:ph idx="1"/>
          </p:nvPr>
        </p:nvSpPr>
        <p:spPr bwMode="auto">
          <a:xfrm>
            <a:off x="684212" y="2116015"/>
            <a:ext cx="8534400" cy="3615267"/>
          </a:xfrm>
        </p:spPr>
        <p:txBody>
          <a:bodyPr/>
          <a:lstStyle/>
          <a:p>
            <a:pPr>
              <a:defRPr/>
            </a:pPr>
            <a:r>
              <a:rPr lang="ru-RU" dirty="0">
                <a:solidFill>
                  <a:schemeClr val="tx1"/>
                </a:solidFill>
              </a:rPr>
              <a:t>Маркетплейс</a:t>
            </a:r>
            <a:endParaRPr dirty="0">
              <a:solidFill>
                <a:schemeClr val="tx1"/>
              </a:solidFill>
            </a:endParaRPr>
          </a:p>
          <a:p>
            <a:pPr>
              <a:defRPr/>
            </a:pPr>
            <a:r>
              <a:rPr lang="ru-RU" dirty="0">
                <a:solidFill>
                  <a:schemeClr val="tx1"/>
                </a:solidFill>
              </a:rPr>
              <a:t>Сайт </a:t>
            </a:r>
            <a:endParaRPr dirty="0">
              <a:solidFill>
                <a:schemeClr val="tx1"/>
              </a:solidFill>
            </a:endParaRPr>
          </a:p>
          <a:p>
            <a:pPr>
              <a:defRPr/>
            </a:pPr>
            <a:r>
              <a:rPr lang="ru-RU" dirty="0">
                <a:solidFill>
                  <a:schemeClr val="tx1"/>
                </a:solidFill>
              </a:rPr>
              <a:t>Открытая платформа для размещения товаров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75910852" name="Заголовок 1"/>
          <p:cNvSpPr>
            <a:spLocks noGrp="1"/>
          </p:cNvSpPr>
          <p:nvPr>
            <p:ph type="title"/>
          </p:nvPr>
        </p:nvSpPr>
        <p:spPr bwMode="auto">
          <a:xfrm>
            <a:off x="684212" y="478040"/>
            <a:ext cx="8534400" cy="1507067"/>
          </a:xfrm>
        </p:spPr>
        <p:txBody>
          <a:bodyPr/>
          <a:lstStyle/>
          <a:p>
            <a:pPr>
              <a:defRPr/>
            </a:pPr>
            <a:r>
              <a:rPr lang="ru-RU" dirty="0"/>
              <a:t>Цель</a:t>
            </a:r>
            <a:r>
              <a:rPr dirty="0"/>
              <a:t> </a:t>
            </a:r>
            <a:r>
              <a:rPr lang="ru-RU" dirty="0"/>
              <a:t>проекта</a:t>
            </a:r>
            <a:endParaRPr dirty="0"/>
          </a:p>
        </p:txBody>
      </p:sp>
      <p:sp>
        <p:nvSpPr>
          <p:cNvPr id="239883579" name="Объект 2"/>
          <p:cNvSpPr>
            <a:spLocks noGrp="1"/>
          </p:cNvSpPr>
          <p:nvPr>
            <p:ph idx="1"/>
          </p:nvPr>
        </p:nvSpPr>
        <p:spPr bwMode="auto">
          <a:xfrm>
            <a:off x="684212" y="1621366"/>
            <a:ext cx="8534400" cy="3615267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ru-RU" dirty="0">
                <a:solidFill>
                  <a:schemeClr val="tx1"/>
                </a:solidFill>
              </a:rPr>
              <a:t>Создание открытой платформы для размещения товаров продавцами и их покупки потребителями.</a:t>
            </a:r>
            <a:endParaRPr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57CD095-C401-C454-CF56-00AA044AE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3520" y="247914"/>
            <a:ext cx="6019800" cy="1143000"/>
          </a:xfrm>
        </p:spPr>
        <p:txBody>
          <a:bodyPr/>
          <a:lstStyle/>
          <a:p>
            <a:r>
              <a:rPr lang="ru-RU" dirty="0"/>
              <a:t>Основная идея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B29BD03-55E0-8EE4-5206-06E3898648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13519" y="2015565"/>
            <a:ext cx="3850665" cy="4260189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tx1"/>
                </a:solidFill>
              </a:rPr>
              <a:t>Маркетплейс - это онлайн платформа, на которой продавцы могут размещать свои товары, а покупатели могут искать и покупать эти товары через Интернет. </a:t>
            </a:r>
          </a:p>
          <a:p>
            <a:pPr marL="0" indent="0">
              <a:buNone/>
            </a:pPr>
            <a:endParaRPr lang="ru-RU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dirty="0">
                <a:solidFill>
                  <a:schemeClr val="tx1"/>
                </a:solidFill>
              </a:rPr>
              <a:t>Платформа маркетплейса </a:t>
            </a:r>
            <a:r>
              <a:rPr lang="ru-RU" dirty="0" err="1">
                <a:solidFill>
                  <a:schemeClr val="tx1"/>
                </a:solidFill>
              </a:rPr>
              <a:t>категоризирует</a:t>
            </a:r>
            <a:r>
              <a:rPr lang="ru-RU" dirty="0">
                <a:solidFill>
                  <a:schemeClr val="tx1"/>
                </a:solidFill>
              </a:rPr>
              <a:t> товары и предоставляет пользователям возможность выбирать их в соответствии с определенными параметрами и характеристиками. Например, если покупатель ищет новый мобильный телефон, маркетплейс позволит выбрать марку, модель, операционную систему и другие характеристики телефона, чтобы сузить выбор и найти товар, который соответствует требованиям.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FAC3E07F-A453-8655-5E3E-4960C75CD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6577" y="1634729"/>
            <a:ext cx="6442829" cy="30479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77A74D-8CA0-C519-0A6D-0A05DEE2FB36}"/>
              </a:ext>
            </a:extLst>
          </p:cNvPr>
          <p:cNvSpPr txBox="1"/>
          <p:nvPr/>
        </p:nvSpPr>
        <p:spPr>
          <a:xfrm>
            <a:off x="6591209" y="4852737"/>
            <a:ext cx="36535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Главная страница маркетплейса</a:t>
            </a:r>
          </a:p>
        </p:txBody>
      </p:sp>
    </p:spTree>
    <p:extLst>
      <p:ext uri="{BB962C8B-B14F-4D97-AF65-F5344CB8AC3E}">
        <p14:creationId xmlns:p14="http://schemas.microsoft.com/office/powerpoint/2010/main" val="2710092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7B8F7A0-8499-1679-F299-AED5C0A33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462409"/>
            <a:ext cx="8534400" cy="1507067"/>
          </a:xfrm>
        </p:spPr>
        <p:txBody>
          <a:bodyPr/>
          <a:lstStyle/>
          <a:p>
            <a:r>
              <a:rPr lang="ru-RU" dirty="0"/>
              <a:t>Технологии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697BC2E-6C89-E474-F1B9-BBAA916906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621366"/>
            <a:ext cx="8534400" cy="3615267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Flask</a:t>
            </a:r>
          </a:p>
          <a:p>
            <a:r>
              <a:rPr lang="en-US" dirty="0">
                <a:solidFill>
                  <a:schemeClr val="tx1"/>
                </a:solidFill>
              </a:rPr>
              <a:t>HTML/CSS/JS</a:t>
            </a:r>
          </a:p>
          <a:p>
            <a:r>
              <a:rPr lang="en-US" dirty="0" err="1">
                <a:solidFill>
                  <a:schemeClr val="tx1"/>
                </a:solidFill>
              </a:rPr>
              <a:t>SqlAlchemy</a:t>
            </a:r>
            <a:r>
              <a:rPr lang="en-US" dirty="0">
                <a:solidFill>
                  <a:schemeClr val="tx1"/>
                </a:solidFill>
              </a:rPr>
              <a:t> (MySQL)</a:t>
            </a:r>
            <a:endParaRPr lang="ru-RU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24136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D54847-3A61-66F6-37C9-340066F2E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935" y="0"/>
            <a:ext cx="6019800" cy="1143000"/>
          </a:xfrm>
        </p:spPr>
        <p:txBody>
          <a:bodyPr/>
          <a:lstStyle/>
          <a:p>
            <a:r>
              <a:rPr lang="ru-RU" dirty="0"/>
              <a:t>Архитектура приложения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0B6675DD-3BAB-88DA-9F77-2A625E6009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21334" y="1682911"/>
            <a:ext cx="4350852" cy="410828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dirty="0">
                <a:solidFill>
                  <a:schemeClr val="tx1"/>
                </a:solidFill>
              </a:rPr>
              <a:t>Архитектура базы данных позволила назначить уникальные характеристики для категорий товаров, путем связи с конкретным набором характеристик. Например у смартфона можно узнать какой у него процессор, а у куртки – в какой сезон ее носить.</a:t>
            </a:r>
          </a:p>
          <a:p>
            <a:pPr marL="0" indent="0">
              <a:buNone/>
            </a:pPr>
            <a:endParaRPr lang="ru-RU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ru-RU" dirty="0">
                <a:solidFill>
                  <a:schemeClr val="tx1"/>
                </a:solidFill>
              </a:rPr>
              <a:t>Также на сайте представлены интерфейсы для покупателя, поставщика и гостя товара. Гость может только создать аккаунт, войти в него, просмотреть главную страницу. У пользователь набор действий гораздо шире.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2BE2354-A9A0-837A-F766-778A1EC11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2735" y="1317098"/>
            <a:ext cx="4253970" cy="391039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815BB92-0FD4-0984-2D07-AD1FD12ACF87}"/>
              </a:ext>
            </a:extLst>
          </p:cNvPr>
          <p:cNvSpPr txBox="1"/>
          <p:nvPr/>
        </p:nvSpPr>
        <p:spPr>
          <a:xfrm>
            <a:off x="7026274" y="5356236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Форма авторизации на сайте</a:t>
            </a:r>
          </a:p>
        </p:txBody>
      </p:sp>
    </p:spTree>
    <p:extLst>
      <p:ext uri="{BB962C8B-B14F-4D97-AF65-F5344CB8AC3E}">
        <p14:creationId xmlns:p14="http://schemas.microsoft.com/office/powerpoint/2010/main" val="3910746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24B8F7-22A1-874E-7C81-6B7E5150BC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777062"/>
            <a:ext cx="9613861" cy="1080938"/>
          </a:xfrm>
        </p:spPr>
        <p:txBody>
          <a:bodyPr/>
          <a:lstStyle/>
          <a:p>
            <a:r>
              <a:rPr lang="ru-RU" dirty="0"/>
              <a:t>Демонстрация работы программы</a:t>
            </a:r>
          </a:p>
        </p:txBody>
      </p:sp>
      <p:pic>
        <p:nvPicPr>
          <p:cNvPr id="8" name="Мое видео">
            <a:hlinkClick r:id="" action="ppaction://media"/>
            <a:extLst>
              <a:ext uri="{FF2B5EF4-FFF2-40B4-BE49-F238E27FC236}">
                <a16:creationId xmlns:a16="http://schemas.microsoft.com/office/drawing/2014/main" id="{75909041-4EA1-A4BE-1B07-FFC0E6AB13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6410" t="297" r="6153"/>
          <a:stretch/>
        </p:blipFill>
        <p:spPr>
          <a:xfrm>
            <a:off x="0" y="0"/>
            <a:ext cx="12192000" cy="5957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673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87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5091FF6-1954-CCE3-AA68-626135FADA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442" y="196685"/>
            <a:ext cx="8534400" cy="1507067"/>
          </a:xfrm>
        </p:spPr>
        <p:txBody>
          <a:bodyPr/>
          <a:lstStyle/>
          <a:p>
            <a:r>
              <a:rPr lang="ru-RU" dirty="0"/>
              <a:t>Что будет дальше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C480230-A990-C1C4-A3CF-BBD8604EE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442" y="1703752"/>
            <a:ext cx="8534400" cy="3615267"/>
          </a:xfrm>
        </p:spPr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Добавление страницы оплаты</a:t>
            </a:r>
          </a:p>
          <a:p>
            <a:r>
              <a:rPr lang="ru-RU" dirty="0">
                <a:solidFill>
                  <a:schemeClr val="tx1"/>
                </a:solidFill>
              </a:rPr>
              <a:t>Добавление новых продуктов</a:t>
            </a:r>
          </a:p>
        </p:txBody>
      </p:sp>
    </p:spTree>
    <p:extLst>
      <p:ext uri="{BB962C8B-B14F-4D97-AF65-F5344CB8AC3E}">
        <p14:creationId xmlns:p14="http://schemas.microsoft.com/office/powerpoint/2010/main" val="4223052628"/>
      </p:ext>
    </p:extLst>
  </p:cSld>
  <p:clrMapOvr>
    <a:masterClrMapping/>
  </p:clrMapOvr>
</p:sld>
</file>

<file path=ppt/theme/theme1.xml><?xml version="1.0" encoding="utf-8"?>
<a:theme xmlns:a="http://schemas.openxmlformats.org/drawingml/2006/main" name="Сектор">
  <a:themeElements>
    <a:clrScheme name="Сектор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Сектор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Сектор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154</TotalTime>
  <Words>226</Words>
  <Application>Microsoft Office PowerPoint</Application>
  <PresentationFormat>Широкоэкранный</PresentationFormat>
  <Paragraphs>32</Paragraphs>
  <Slides>8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1" baseType="lpstr">
      <vt:lpstr>Century Gothic</vt:lpstr>
      <vt:lpstr>Wingdings 3</vt:lpstr>
      <vt:lpstr>Сектор</vt:lpstr>
      <vt:lpstr>VODOROD STORE</vt:lpstr>
      <vt:lpstr>Что из себя представляет проект?</vt:lpstr>
      <vt:lpstr>Цель проекта</vt:lpstr>
      <vt:lpstr>Основная идея</vt:lpstr>
      <vt:lpstr>Технологии</vt:lpstr>
      <vt:lpstr>Архитектура приложения</vt:lpstr>
      <vt:lpstr>Демонстрация работы программы</vt:lpstr>
      <vt:lpstr>Что будет дальше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Vodorod Store</dc:title>
  <dc:creator>человек просто</dc:creator>
  <cp:lastModifiedBy>Кирилл Соловьев</cp:lastModifiedBy>
  <cp:revision>4</cp:revision>
  <dcterms:created xsi:type="dcterms:W3CDTF">2023-04-19T18:35:41Z</dcterms:created>
  <dcterms:modified xsi:type="dcterms:W3CDTF">2023-04-26T13:49:53Z</dcterms:modified>
</cp:coreProperties>
</file>

<file path=docProps/thumbnail.jpeg>
</file>